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58" r:id="rId5"/>
    <p:sldId id="263" r:id="rId6"/>
    <p:sldId id="259" r:id="rId7"/>
    <p:sldId id="264" r:id="rId8"/>
    <p:sldId id="260" r:id="rId9"/>
    <p:sldId id="265" r:id="rId10"/>
    <p:sldId id="261" r:id="rId11"/>
    <p:sldId id="266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62" r:id="rId23"/>
    <p:sldId id="267" r:id="rId24"/>
    <p:sldId id="268" r:id="rId25"/>
    <p:sldId id="269" r:id="rId26"/>
    <p:sldId id="270" r:id="rId27"/>
    <p:sldId id="271" r:id="rId28"/>
    <p:sldId id="272" r:id="rId29"/>
    <p:sldId id="273" r:id="rId3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F332-EE70-4A58-84E2-EBBA7CC7CCF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6692-FC35-46D4-9BAD-83982CE536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320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F332-EE70-4A58-84E2-EBBA7CC7CCF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6692-FC35-46D4-9BAD-83982CE536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465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F332-EE70-4A58-84E2-EBBA7CC7CCF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6692-FC35-46D4-9BAD-83982CE536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074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F332-EE70-4A58-84E2-EBBA7CC7CCF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6692-FC35-46D4-9BAD-83982CE536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686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F332-EE70-4A58-84E2-EBBA7CC7CCF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6692-FC35-46D4-9BAD-83982CE536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026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F332-EE70-4A58-84E2-EBBA7CC7CCF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6692-FC35-46D4-9BAD-83982CE536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719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F332-EE70-4A58-84E2-EBBA7CC7CCF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6692-FC35-46D4-9BAD-83982CE536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297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F332-EE70-4A58-84E2-EBBA7CC7CCF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6692-FC35-46D4-9BAD-83982CE536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89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F332-EE70-4A58-84E2-EBBA7CC7CCF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6692-FC35-46D4-9BAD-83982CE536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172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F332-EE70-4A58-84E2-EBBA7CC7CCF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6692-FC35-46D4-9BAD-83982CE536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120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F332-EE70-4A58-84E2-EBBA7CC7CCF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6692-FC35-46D4-9BAD-83982CE536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25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AF332-EE70-4A58-84E2-EBBA7CC7CCFB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76692-FC35-46D4-9BAD-83982CE536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770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NOMBRE COMPLETO ESTUDIANTE</a:t>
            </a:r>
            <a:br>
              <a:rPr lang="es-CO" dirty="0" smtClean="0"/>
            </a:br>
            <a:r>
              <a:rPr lang="es-CO" dirty="0" smtClean="0"/>
              <a:t>_____________________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 smtClean="0"/>
          </a:p>
          <a:p>
            <a:r>
              <a:rPr lang="es-CO" dirty="0" smtClean="0"/>
              <a:t>GRUPO: _____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49998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77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RESPUESTA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92542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5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RESPUESTA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0356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33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30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RESPUESTA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8427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3589" t="14911" r="14326" b="14911"/>
          <a:stretch/>
        </p:blipFill>
        <p:spPr>
          <a:xfrm>
            <a:off x="0" y="0"/>
            <a:ext cx="12171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22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RESPUESTA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3433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987" t="14375" r="13522" b="14911"/>
          <a:stretch/>
        </p:blipFill>
        <p:spPr>
          <a:xfrm>
            <a:off x="0" y="0"/>
            <a:ext cx="12169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46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RESPUESTA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0402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055" t="14286" r="14562" b="15535"/>
          <a:stretch/>
        </p:blipFill>
        <p:spPr>
          <a:xfrm>
            <a:off x="0" y="0"/>
            <a:ext cx="12192000" cy="673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09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103" y="0"/>
            <a:ext cx="8817429" cy="689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93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RESPUESTA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0976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442414"/>
          </a:xfrm>
        </p:spPr>
        <p:txBody>
          <a:bodyPr>
            <a:normAutofit/>
          </a:bodyPr>
          <a:lstStyle/>
          <a:p>
            <a:pPr lvl="0"/>
            <a:r>
              <a:rPr lang="es-ES" sz="7200" b="1" dirty="0"/>
              <a:t>Escribe </a:t>
            </a:r>
            <a:r>
              <a:rPr lang="es-ES" sz="7200" b="1" dirty="0" smtClean="0"/>
              <a:t>AL LADO </a:t>
            </a:r>
            <a:r>
              <a:rPr lang="es-ES" sz="7200" b="1" dirty="0"/>
              <a:t>de cada imagen a qué tipo de sistema corresponde (Manual o automático</a:t>
            </a:r>
            <a:r>
              <a:rPr lang="es-ES" sz="7200" b="1" dirty="0" smtClean="0"/>
              <a:t>).</a:t>
            </a:r>
            <a:endParaRPr lang="es-CO" sz="7200" dirty="0"/>
          </a:p>
        </p:txBody>
      </p:sp>
    </p:spTree>
    <p:extLst>
      <p:ext uri="{BB962C8B-B14F-4D97-AF65-F5344CB8AC3E}">
        <p14:creationId xmlns:p14="http://schemas.microsoft.com/office/powerpoint/2010/main" val="555705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nado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" y="4762"/>
            <a:ext cx="8607933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248503" y="1661666"/>
            <a:ext cx="25080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FF0000"/>
                </a:solidFill>
              </a:rPr>
              <a:t>RESPUESTA:</a:t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>_______</a:t>
            </a:r>
            <a:endParaRPr lang="es-CO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19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rmotanqu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513276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248503" y="1661666"/>
            <a:ext cx="25080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FF0000"/>
                </a:solidFill>
              </a:rPr>
              <a:t>RESPUESTA:</a:t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>_______</a:t>
            </a:r>
            <a:endParaRPr lang="es-CO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38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ndohornalla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9137649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248503" y="1661666"/>
            <a:ext cx="25080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FF0000"/>
                </a:solidFill>
              </a:rPr>
              <a:t>RESPUESTA:</a:t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>_______</a:t>
            </a:r>
            <a:endParaRPr lang="es-CO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73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eladera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892426" cy="68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248503" y="1661666"/>
            <a:ext cx="25080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FF0000"/>
                </a:solidFill>
              </a:rPr>
              <a:t>RESPUESTA:</a:t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>_______</a:t>
            </a:r>
            <a:endParaRPr lang="es-CO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3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briendocan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8195329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248503" y="1661666"/>
            <a:ext cx="25080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FF0000"/>
                </a:solidFill>
              </a:rPr>
              <a:t>RESPUESTA:</a:t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>_______</a:t>
            </a:r>
            <a:endParaRPr lang="es-CO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83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ireacondicion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7362688" cy="687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9248503" y="1661666"/>
            <a:ext cx="25080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FF0000"/>
                </a:solidFill>
              </a:rPr>
              <a:t>RESPUESTA:</a:t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>_______</a:t>
            </a:r>
            <a:endParaRPr lang="es-CO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43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nointerrup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4"/>
          <a:stretch/>
        </p:blipFill>
        <p:spPr bwMode="auto">
          <a:xfrm>
            <a:off x="6350" y="6350"/>
            <a:ext cx="9085399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9248503" y="1661666"/>
            <a:ext cx="25080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FF0000"/>
                </a:solidFill>
              </a:rPr>
              <a:t>RESPUESTA:</a:t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/>
            </a:r>
            <a:br>
              <a:rPr lang="es-CO" sz="3200" b="1" dirty="0" smtClean="0">
                <a:solidFill>
                  <a:srgbClr val="FF0000"/>
                </a:solidFill>
              </a:rPr>
            </a:br>
            <a:r>
              <a:rPr lang="es-CO" sz="3200" b="1" dirty="0" smtClean="0">
                <a:solidFill>
                  <a:srgbClr val="FF0000"/>
                </a:solidFill>
              </a:rPr>
              <a:t>_______</a:t>
            </a:r>
            <a:endParaRPr lang="es-CO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5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RESPUESTA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724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4192" t="16518" r="12316" b="14197"/>
          <a:stretch/>
        </p:blipFill>
        <p:spPr>
          <a:xfrm>
            <a:off x="0" y="0"/>
            <a:ext cx="12198958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8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RESPUESTA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30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8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2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RESPUESTA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543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9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RESPUESTA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4626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47</Words>
  <Application>Microsoft Office PowerPoint</Application>
  <PresentationFormat>Panorámica</PresentationFormat>
  <Paragraphs>21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de Office</vt:lpstr>
      <vt:lpstr>NOMBRE COMPLETO ESTUDIANTE _____________________</vt:lpstr>
      <vt:lpstr>Presentación de PowerPoint</vt:lpstr>
      <vt:lpstr>RESPUESTA</vt:lpstr>
      <vt:lpstr>Presentación de PowerPoint</vt:lpstr>
      <vt:lpstr>RESPUESTA</vt:lpstr>
      <vt:lpstr>Presentación de PowerPoint</vt:lpstr>
      <vt:lpstr>RESPUESTA</vt:lpstr>
      <vt:lpstr>Presentación de PowerPoint</vt:lpstr>
      <vt:lpstr>RESPUESTA</vt:lpstr>
      <vt:lpstr>Presentación de PowerPoint</vt:lpstr>
      <vt:lpstr>RESPUESTA</vt:lpstr>
      <vt:lpstr>Presentación de PowerPoint</vt:lpstr>
      <vt:lpstr>RESPUESTA</vt:lpstr>
      <vt:lpstr>Presentación de PowerPoint</vt:lpstr>
      <vt:lpstr>RESPUESTA</vt:lpstr>
      <vt:lpstr>Presentación de PowerPoint</vt:lpstr>
      <vt:lpstr>RESPUESTA</vt:lpstr>
      <vt:lpstr>Presentación de PowerPoint</vt:lpstr>
      <vt:lpstr>RESPUESTA</vt:lpstr>
      <vt:lpstr>Presentación de PowerPoint</vt:lpstr>
      <vt:lpstr>RESPUESTA</vt:lpstr>
      <vt:lpstr>Escribe AL LADO de cada imagen a qué tipo de sistema corresponde (Manual o automático).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MESA DE AYUDA</dc:creator>
  <cp:lastModifiedBy>MESA DE AYUDA</cp:lastModifiedBy>
  <cp:revision>4</cp:revision>
  <dcterms:created xsi:type="dcterms:W3CDTF">2021-04-08T16:28:32Z</dcterms:created>
  <dcterms:modified xsi:type="dcterms:W3CDTF">2021-04-08T16:49:38Z</dcterms:modified>
</cp:coreProperties>
</file>