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2/25/2021</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319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2399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35157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6490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15672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smtClean="0"/>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8888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smtClean="0"/>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37647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33831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3783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5801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smtClean="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306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1513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2/25/2021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4086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153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0798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4119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smtClean="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6313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2/25/2021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2172668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CO" dirty="0" smtClean="0"/>
              <a:t>FERIA DE LA CIENCIA, TECNOLOGÍA E INVESTIGACION</a:t>
            </a:r>
            <a:endParaRPr lang="es-CO" dirty="0"/>
          </a:p>
        </p:txBody>
      </p:sp>
      <p:sp>
        <p:nvSpPr>
          <p:cNvPr id="3" name="Subtítulo 2"/>
          <p:cNvSpPr>
            <a:spLocks noGrp="1"/>
          </p:cNvSpPr>
          <p:nvPr>
            <p:ph type="subTitle" idx="1"/>
          </p:nvPr>
        </p:nvSpPr>
        <p:spPr/>
        <p:txBody>
          <a:bodyPr/>
          <a:lstStyle/>
          <a:p>
            <a:r>
              <a:rPr lang="es-CO" dirty="0" smtClean="0">
                <a:solidFill>
                  <a:schemeClr val="tx1"/>
                </a:solidFill>
              </a:rPr>
              <a:t>INSTITUCIÓN BENEDIKTA ZUR NIEDEN - 2021</a:t>
            </a:r>
            <a:endParaRPr lang="es-CO" dirty="0">
              <a:solidFill>
                <a:schemeClr val="tx1"/>
              </a:solidFill>
            </a:endParaRPr>
          </a:p>
        </p:txBody>
      </p:sp>
      <p:pic>
        <p:nvPicPr>
          <p:cNvPr id="4" name="Imagen 3"/>
          <p:cNvPicPr>
            <a:picLocks noChangeAspect="1"/>
          </p:cNvPicPr>
          <p:nvPr/>
        </p:nvPicPr>
        <p:blipFill rotWithShape="1">
          <a:blip r:embed="rId2"/>
          <a:srcRect l="14694" t="9732" r="37819" b="64018"/>
          <a:stretch/>
        </p:blipFill>
        <p:spPr>
          <a:xfrm rot="21421706">
            <a:off x="5167262" y="4080474"/>
            <a:ext cx="5390673" cy="1675326"/>
          </a:xfrm>
          <a:prstGeom prst="rect">
            <a:avLst/>
          </a:prstGeom>
        </p:spPr>
      </p:pic>
    </p:spTree>
    <p:extLst>
      <p:ext uri="{BB962C8B-B14F-4D97-AF65-F5344CB8AC3E}">
        <p14:creationId xmlns:p14="http://schemas.microsoft.com/office/powerpoint/2010/main" val="2022739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5" y="143691"/>
            <a:ext cx="10394707" cy="1175275"/>
          </a:xfrm>
        </p:spPr>
        <p:txBody>
          <a:bodyPr>
            <a:normAutofit/>
          </a:bodyPr>
          <a:lstStyle/>
          <a:p>
            <a:r>
              <a:rPr lang="es-ES" b="1" dirty="0" smtClean="0"/>
              <a:t>INTRODUCCION</a:t>
            </a:r>
            <a:endParaRPr lang="es-CO" dirty="0"/>
          </a:p>
        </p:txBody>
      </p:sp>
      <p:sp>
        <p:nvSpPr>
          <p:cNvPr id="3" name="Marcador de texto 2"/>
          <p:cNvSpPr>
            <a:spLocks noGrp="1"/>
          </p:cNvSpPr>
          <p:nvPr>
            <p:ph type="body" idx="1"/>
          </p:nvPr>
        </p:nvSpPr>
        <p:spPr>
          <a:xfrm>
            <a:off x="568235" y="1456266"/>
            <a:ext cx="10394707" cy="1639614"/>
          </a:xfrm>
        </p:spPr>
        <p:txBody>
          <a:bodyPr>
            <a:noAutofit/>
          </a:bodyPr>
          <a:lstStyle/>
          <a:p>
            <a:r>
              <a:rPr lang="es-ES" sz="2800" cap="none" dirty="0" smtClean="0">
                <a:solidFill>
                  <a:schemeClr val="tx1"/>
                </a:solidFill>
              </a:rPr>
              <a:t>La Feria de la Ciencia, Tecnología e Investigación en la Institución </a:t>
            </a:r>
            <a:r>
              <a:rPr lang="es-ES" sz="2800" cap="none" dirty="0">
                <a:solidFill>
                  <a:schemeClr val="tx1"/>
                </a:solidFill>
              </a:rPr>
              <a:t>E</a:t>
            </a:r>
            <a:r>
              <a:rPr lang="es-ES" sz="2800" cap="none" dirty="0" smtClean="0">
                <a:solidFill>
                  <a:schemeClr val="tx1"/>
                </a:solidFill>
              </a:rPr>
              <a:t>ducativa </a:t>
            </a:r>
            <a:r>
              <a:rPr lang="es-ES" sz="2800" cap="none" dirty="0" err="1">
                <a:solidFill>
                  <a:schemeClr val="tx1"/>
                </a:solidFill>
              </a:rPr>
              <a:t>B</a:t>
            </a:r>
            <a:r>
              <a:rPr lang="es-ES" sz="2800" cap="none" dirty="0" err="1" smtClean="0">
                <a:solidFill>
                  <a:schemeClr val="tx1"/>
                </a:solidFill>
              </a:rPr>
              <a:t>enedikta</a:t>
            </a:r>
            <a:r>
              <a:rPr lang="es-ES" sz="2800" cap="none" dirty="0" smtClean="0">
                <a:solidFill>
                  <a:schemeClr val="tx1"/>
                </a:solidFill>
              </a:rPr>
              <a:t> </a:t>
            </a:r>
            <a:r>
              <a:rPr lang="es-ES" sz="2800" cap="none" dirty="0" err="1">
                <a:solidFill>
                  <a:schemeClr val="tx1"/>
                </a:solidFill>
              </a:rPr>
              <a:t>Z</a:t>
            </a:r>
            <a:r>
              <a:rPr lang="es-ES" sz="2800" cap="none" dirty="0" err="1" smtClean="0">
                <a:solidFill>
                  <a:schemeClr val="tx1"/>
                </a:solidFill>
              </a:rPr>
              <a:t>ur</a:t>
            </a:r>
            <a:r>
              <a:rPr lang="es-ES" sz="2800" cap="none" dirty="0" smtClean="0">
                <a:solidFill>
                  <a:schemeClr val="tx1"/>
                </a:solidFill>
              </a:rPr>
              <a:t> </a:t>
            </a:r>
            <a:r>
              <a:rPr lang="es-ES" sz="2800" cap="none" dirty="0" err="1">
                <a:solidFill>
                  <a:schemeClr val="tx1"/>
                </a:solidFill>
              </a:rPr>
              <a:t>N</a:t>
            </a:r>
            <a:r>
              <a:rPr lang="es-ES" sz="2800" cap="none" dirty="0" err="1" smtClean="0">
                <a:solidFill>
                  <a:schemeClr val="tx1"/>
                </a:solidFill>
              </a:rPr>
              <a:t>ieden</a:t>
            </a:r>
            <a:r>
              <a:rPr lang="es-ES" sz="2800" cap="none" dirty="0" smtClean="0">
                <a:solidFill>
                  <a:schemeClr val="tx1"/>
                </a:solidFill>
              </a:rPr>
              <a:t>, se constituye en un espacio dinámico que poco a poco fortalece la generación del pensamiento científico, tecnológico e investigativo y en ese orden de ideas potencia diferentes habilidades en los estudiantes. La feria CTI busca que sigan un proceso con miras a la feria municipal aunque este año parece que no se celebrará.</a:t>
            </a:r>
            <a:endParaRPr lang="es-CO" sz="2800" cap="none" dirty="0">
              <a:solidFill>
                <a:schemeClr val="tx1"/>
              </a:solidFill>
            </a:endParaRPr>
          </a:p>
        </p:txBody>
      </p:sp>
    </p:spTree>
    <p:extLst>
      <p:ext uri="{BB962C8B-B14F-4D97-AF65-F5344CB8AC3E}">
        <p14:creationId xmlns:p14="http://schemas.microsoft.com/office/powerpoint/2010/main" val="3652968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5" y="1306285"/>
            <a:ext cx="10394707" cy="1175275"/>
          </a:xfrm>
        </p:spPr>
        <p:txBody>
          <a:bodyPr>
            <a:normAutofit/>
          </a:bodyPr>
          <a:lstStyle/>
          <a:p>
            <a:r>
              <a:rPr lang="es-ES" b="1" dirty="0"/>
              <a:t>OBJETIVO </a:t>
            </a:r>
            <a:r>
              <a:rPr lang="es-ES" b="1" dirty="0" smtClean="0"/>
              <a:t>PRINCIPAL</a:t>
            </a:r>
            <a:endParaRPr lang="es-CO" dirty="0"/>
          </a:p>
        </p:txBody>
      </p:sp>
      <p:sp>
        <p:nvSpPr>
          <p:cNvPr id="3" name="Marcador de texto 2"/>
          <p:cNvSpPr>
            <a:spLocks noGrp="1"/>
          </p:cNvSpPr>
          <p:nvPr>
            <p:ph type="body" idx="1"/>
          </p:nvPr>
        </p:nvSpPr>
        <p:spPr>
          <a:xfrm>
            <a:off x="568235" y="2723363"/>
            <a:ext cx="10394707" cy="1639614"/>
          </a:xfrm>
        </p:spPr>
        <p:txBody>
          <a:bodyPr>
            <a:noAutofit/>
          </a:bodyPr>
          <a:lstStyle/>
          <a:p>
            <a:r>
              <a:rPr lang="es-CO" sz="2800" cap="none" dirty="0">
                <a:solidFill>
                  <a:schemeClr val="tx1"/>
                </a:solidFill>
              </a:rPr>
              <a:t>Estimular en los estudiantes a través de la feria el pensamiento crítico, el trabajo investigativo y el gusto por descubrir cosas nuevas desde las diferentes áreas del saber.</a:t>
            </a:r>
          </a:p>
        </p:txBody>
      </p:sp>
    </p:spTree>
    <p:extLst>
      <p:ext uri="{BB962C8B-B14F-4D97-AF65-F5344CB8AC3E}">
        <p14:creationId xmlns:p14="http://schemas.microsoft.com/office/powerpoint/2010/main" val="360605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5" y="1306285"/>
            <a:ext cx="10394707" cy="1175275"/>
          </a:xfrm>
        </p:spPr>
        <p:txBody>
          <a:bodyPr>
            <a:normAutofit/>
          </a:bodyPr>
          <a:lstStyle/>
          <a:p>
            <a:r>
              <a:rPr lang="es-ES" b="1" dirty="0"/>
              <a:t>¿DE QUÉ SE TRATA?</a:t>
            </a:r>
            <a:endParaRPr lang="es-CO" dirty="0"/>
          </a:p>
        </p:txBody>
      </p:sp>
      <p:sp>
        <p:nvSpPr>
          <p:cNvPr id="3" name="Marcador de texto 2"/>
          <p:cNvSpPr>
            <a:spLocks noGrp="1"/>
          </p:cNvSpPr>
          <p:nvPr>
            <p:ph type="body" idx="1"/>
          </p:nvPr>
        </p:nvSpPr>
        <p:spPr>
          <a:xfrm>
            <a:off x="568235" y="2723363"/>
            <a:ext cx="10394707" cy="1639614"/>
          </a:xfrm>
        </p:spPr>
        <p:txBody>
          <a:bodyPr>
            <a:noAutofit/>
          </a:bodyPr>
          <a:lstStyle/>
          <a:p>
            <a:r>
              <a:rPr lang="es-CO" sz="2800" cap="none" dirty="0">
                <a:solidFill>
                  <a:schemeClr val="tx1"/>
                </a:solidFill>
              </a:rPr>
              <a:t>Es un espacio para socializar los trabajos de investigación desde cualquier área del conocimiento, que es desarrollada por estudiantes desde transición hasta el grado once, con el apoyo de las familias en los niveles inferiores y en general teniendo el acompañamiento de los docentes de la institución.</a:t>
            </a:r>
          </a:p>
        </p:txBody>
      </p:sp>
    </p:spTree>
    <p:extLst>
      <p:ext uri="{BB962C8B-B14F-4D97-AF65-F5344CB8AC3E}">
        <p14:creationId xmlns:p14="http://schemas.microsoft.com/office/powerpoint/2010/main" val="244681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5" y="1306285"/>
            <a:ext cx="10394707" cy="1175275"/>
          </a:xfrm>
        </p:spPr>
        <p:txBody>
          <a:bodyPr>
            <a:normAutofit/>
          </a:bodyPr>
          <a:lstStyle/>
          <a:p>
            <a:r>
              <a:rPr lang="es-ES" b="1" dirty="0"/>
              <a:t>¿CUÁNDO SE REALIZARÁ?</a:t>
            </a:r>
            <a:endParaRPr lang="es-CO" dirty="0"/>
          </a:p>
        </p:txBody>
      </p:sp>
      <p:sp>
        <p:nvSpPr>
          <p:cNvPr id="3" name="Marcador de texto 2"/>
          <p:cNvSpPr>
            <a:spLocks noGrp="1"/>
          </p:cNvSpPr>
          <p:nvPr>
            <p:ph type="body" idx="1"/>
          </p:nvPr>
        </p:nvSpPr>
        <p:spPr>
          <a:xfrm>
            <a:off x="568235" y="2723363"/>
            <a:ext cx="10394707" cy="1639614"/>
          </a:xfrm>
        </p:spPr>
        <p:txBody>
          <a:bodyPr>
            <a:noAutofit/>
          </a:bodyPr>
          <a:lstStyle/>
          <a:p>
            <a:r>
              <a:rPr lang="es-CO" sz="2800" cap="none" dirty="0">
                <a:solidFill>
                  <a:schemeClr val="tx1"/>
                </a:solidFill>
              </a:rPr>
              <a:t>Viernes </a:t>
            </a:r>
            <a:r>
              <a:rPr lang="es-CO" sz="2800" cap="none" dirty="0" smtClean="0">
                <a:solidFill>
                  <a:schemeClr val="tx1"/>
                </a:solidFill>
              </a:rPr>
              <a:t>27 de agosto </a:t>
            </a:r>
            <a:r>
              <a:rPr lang="es-CO" sz="2800" cap="none" dirty="0">
                <a:solidFill>
                  <a:schemeClr val="tx1"/>
                </a:solidFill>
              </a:rPr>
              <a:t>con un horario </a:t>
            </a:r>
            <a:r>
              <a:rPr lang="es-CO" sz="2800" cap="none" dirty="0" smtClean="0">
                <a:solidFill>
                  <a:schemeClr val="tx1"/>
                </a:solidFill>
              </a:rPr>
              <a:t>especial, sujeto a cambios debido a las condiciones del COVID-19</a:t>
            </a:r>
            <a:endParaRPr lang="es-CO" sz="2800" cap="none" dirty="0">
              <a:solidFill>
                <a:schemeClr val="tx1"/>
              </a:solidFill>
            </a:endParaRPr>
          </a:p>
        </p:txBody>
      </p:sp>
    </p:spTree>
    <p:extLst>
      <p:ext uri="{BB962C8B-B14F-4D97-AF65-F5344CB8AC3E}">
        <p14:creationId xmlns:p14="http://schemas.microsoft.com/office/powerpoint/2010/main" val="75080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234" y="117565"/>
            <a:ext cx="10394707" cy="1175275"/>
          </a:xfrm>
        </p:spPr>
        <p:txBody>
          <a:bodyPr>
            <a:normAutofit/>
          </a:bodyPr>
          <a:lstStyle/>
          <a:p>
            <a:r>
              <a:rPr lang="es-ES" b="1" dirty="0"/>
              <a:t>¿QUÉ REQUISITOS SE DEBEN CUMPLIR?</a:t>
            </a:r>
            <a:endParaRPr lang="es-CO" dirty="0"/>
          </a:p>
        </p:txBody>
      </p:sp>
      <p:sp>
        <p:nvSpPr>
          <p:cNvPr id="3" name="Marcador de texto 2"/>
          <p:cNvSpPr>
            <a:spLocks noGrp="1"/>
          </p:cNvSpPr>
          <p:nvPr>
            <p:ph type="body" idx="1"/>
          </p:nvPr>
        </p:nvSpPr>
        <p:spPr>
          <a:xfrm>
            <a:off x="568234" y="1292840"/>
            <a:ext cx="10394707" cy="1639614"/>
          </a:xfrm>
        </p:spPr>
        <p:txBody>
          <a:bodyPr>
            <a:noAutofit/>
          </a:bodyPr>
          <a:lstStyle/>
          <a:p>
            <a:r>
              <a:rPr lang="es-CO" sz="2800" cap="none" dirty="0">
                <a:solidFill>
                  <a:schemeClr val="tx1"/>
                </a:solidFill>
              </a:rPr>
              <a:t>1.	Inscripción del anteproyecto llenando el siguiente cuadro</a:t>
            </a:r>
          </a:p>
        </p:txBody>
      </p:sp>
      <p:pic>
        <p:nvPicPr>
          <p:cNvPr id="4" name="Imagen 3"/>
          <p:cNvPicPr>
            <a:picLocks noChangeAspect="1"/>
          </p:cNvPicPr>
          <p:nvPr/>
        </p:nvPicPr>
        <p:blipFill rotWithShape="1">
          <a:blip r:embed="rId2"/>
          <a:srcRect l="27042" t="37589" r="27176" b="10804"/>
          <a:stretch/>
        </p:blipFill>
        <p:spPr>
          <a:xfrm>
            <a:off x="2787255" y="1841863"/>
            <a:ext cx="5956663" cy="3775166"/>
          </a:xfrm>
          <a:prstGeom prst="rect">
            <a:avLst/>
          </a:prstGeom>
        </p:spPr>
      </p:pic>
    </p:spTree>
    <p:extLst>
      <p:ext uri="{BB962C8B-B14F-4D97-AF65-F5344CB8AC3E}">
        <p14:creationId xmlns:p14="http://schemas.microsoft.com/office/powerpoint/2010/main" val="103405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667" y="117565"/>
            <a:ext cx="11384280" cy="1175275"/>
          </a:xfrm>
        </p:spPr>
        <p:txBody>
          <a:bodyPr>
            <a:normAutofit/>
          </a:bodyPr>
          <a:lstStyle/>
          <a:p>
            <a:r>
              <a:rPr lang="es-ES" b="1" dirty="0"/>
              <a:t>¿CUÁLES SON LAS AREAS TEMATICAS?</a:t>
            </a:r>
            <a:endParaRPr lang="es-CO" dirty="0"/>
          </a:p>
        </p:txBody>
      </p:sp>
      <p:pic>
        <p:nvPicPr>
          <p:cNvPr id="5" name="Imagen 4"/>
          <p:cNvPicPr/>
          <p:nvPr/>
        </p:nvPicPr>
        <p:blipFill rotWithShape="1">
          <a:blip r:embed="rId2"/>
          <a:srcRect l="12909" t="17523" r="32226" b="13293"/>
          <a:stretch/>
        </p:blipFill>
        <p:spPr bwMode="auto">
          <a:xfrm>
            <a:off x="1959428" y="1292840"/>
            <a:ext cx="7981407" cy="4885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9827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TM04033927[[fn=Evento principal]]</Template>
  <TotalTime>210</TotalTime>
  <Words>215</Words>
  <Application>Microsoft Office PowerPoint</Application>
  <PresentationFormat>Panorámica</PresentationFormat>
  <Paragraphs>13</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Impact</vt:lpstr>
      <vt:lpstr>Evento principal</vt:lpstr>
      <vt:lpstr>FERIA DE LA CIENCIA, TECNOLOGÍA E INVESTIGACION</vt:lpstr>
      <vt:lpstr>INTRODUCCION</vt:lpstr>
      <vt:lpstr>OBJETIVO PRINCIPAL</vt:lpstr>
      <vt:lpstr>¿DE QUÉ SE TRATA?</vt:lpstr>
      <vt:lpstr>¿CUÁNDO SE REALIZARÁ?</vt:lpstr>
      <vt:lpstr>¿QUÉ REQUISITOS SE DEBEN CUMPLIR?</vt:lpstr>
      <vt:lpstr>¿CUÁLES SON LAS AREAS TEMATICAS?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FERIA DE LA CIENCIA, TECNOLOGÍA E INVESTIGACION</dc:title>
  <dc:creator>Nestorsky</dc:creator>
  <cp:lastModifiedBy>MESA DE AYUDA</cp:lastModifiedBy>
  <cp:revision>9</cp:revision>
  <dcterms:created xsi:type="dcterms:W3CDTF">2018-08-09T13:57:27Z</dcterms:created>
  <dcterms:modified xsi:type="dcterms:W3CDTF">2021-02-25T13:56:04Z</dcterms:modified>
</cp:coreProperties>
</file>